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02" r:id="rId11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17" Type="http://schemas.openxmlformats.org/officeDocument/2006/relationships/slide" Target="slides/slide4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3" name="Shape 4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4" name="Google Shape;407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75" name="Google Shape;4075;p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47.xml"/></Relationships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6" name="Shape 4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7" name="Google Shape;4077;p603"/>
          <p:cNvSpPr txBox="1"/>
          <p:nvPr>
            <p:ph type="title"/>
          </p:nvPr>
        </p:nvSpPr>
        <p:spPr>
          <a:xfrm>
            <a:off x="567233" y="473297"/>
            <a:ext cx="19182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Our Services</a:t>
            </a:r>
            <a:endParaRPr/>
          </a:p>
        </p:txBody>
      </p:sp>
      <p:sp>
        <p:nvSpPr>
          <p:cNvPr id="4078" name="Google Shape;4078;p603"/>
          <p:cNvSpPr txBox="1"/>
          <p:nvPr/>
        </p:nvSpPr>
        <p:spPr>
          <a:xfrm>
            <a:off x="567233" y="1883476"/>
            <a:ext cx="7395123" cy="43813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2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Anxiety Therapy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Hypnotherapy for Anxiety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Anxiety Attack Treatment Dubai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Social Anxiety Therapy Dubai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Holistic therapy for Anxiety stress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Anxiety stress free healing meditation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Healing Vortex stress free therapist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Singing sound healer near me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Post Traumatic Stress Disorder Cognitive Behavioral Therapy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